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764704"/>
            <a:ext cx="727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  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работа на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 по </a:t>
            </a:r>
            <a:endParaRPr lang="ru-RU" sz="44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истории 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обществознанию  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5013176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844824"/>
            <a:ext cx="64415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Спасибо </a:t>
            </a:r>
          </a:p>
          <a:p>
            <a:r>
              <a:rPr lang="ru-RU" sz="5400" b="1" i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</a:rPr>
              <a:t>          за </a:t>
            </a:r>
          </a:p>
          <a:p>
            <a:r>
              <a:rPr lang="ru-RU" sz="5400" b="1" i="1" dirty="0">
                <a:solidFill>
                  <a:srgbClr val="002060"/>
                </a:solidFill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</a:rPr>
              <a:t>               внимание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1" y="11663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683697"/>
            <a:ext cx="71805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в направлении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«Обществознание»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Экономист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Военный, сотрудник правоохранительных органов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Учитель/преподаватель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3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844824"/>
            <a:ext cx="6441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Профориентация\к презентации\0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31" y="260648"/>
            <a:ext cx="720080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9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620688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 действий для выявления у школьников склонностей и талантов к определённым видам профессиональной деятельности, а также система действий, направленных на формирование готовности к труду и помощь в выборе карьерного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пути.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 истории и обществознанию помогают разобраться в многообразии видов профессиональной деятельности.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8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Desktop\Профориентация\к презентации\0002-002-Tri-etapa-proforientatsii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114" y="260648"/>
            <a:ext cx="7163325" cy="549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2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04664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Условия оптимального 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выбора профессии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115616" y="1640330"/>
            <a:ext cx="3747123" cy="304814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ХОЧУ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(интересы,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склонности)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11960" y="1604993"/>
            <a:ext cx="3672408" cy="306849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надо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784204" y="3702340"/>
            <a:ext cx="3587996" cy="28950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м</a:t>
            </a:r>
            <a:r>
              <a:rPr lang="ru-RU" sz="2800" dirty="0" smtClean="0"/>
              <a:t>огу</a:t>
            </a:r>
          </a:p>
          <a:p>
            <a:pPr algn="ctr"/>
            <a:r>
              <a:rPr lang="ru-RU" sz="2800" dirty="0" smtClean="0"/>
              <a:t>(собственные способности</a:t>
            </a:r>
            <a:r>
              <a:rPr lang="ru-RU" sz="2800" dirty="0" smtClean="0"/>
              <a:t>,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озможности)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1988841"/>
            <a:ext cx="237626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НАДО</a:t>
            </a:r>
          </a:p>
          <a:p>
            <a:r>
              <a:rPr lang="ru-RU" sz="2400" dirty="0" smtClean="0"/>
              <a:t>(потребности </a:t>
            </a:r>
            <a:r>
              <a:rPr lang="ru-RU" sz="2400" dirty="0" smtClean="0"/>
              <a:t>работодателей)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167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430104"/>
            <a:ext cx="12292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1728104"/>
            <a:ext cx="4524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1844824"/>
            <a:ext cx="1275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Видеоролики;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упражнения с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содержанием;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экскурсий;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представителями </a:t>
            </a: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профессий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2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 rot="20524816">
            <a:off x="95785" y="536198"/>
            <a:ext cx="6104931" cy="24587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активизирующие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26150" y="2420888"/>
            <a:ext cx="3938338" cy="156247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игры с классом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26978" y="4371289"/>
            <a:ext cx="3528392" cy="187220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Активизирующие опросники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3882824"/>
            <a:ext cx="4365104" cy="172273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упражнения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267744" y="3202124"/>
            <a:ext cx="648072" cy="586916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707904" y="3068960"/>
            <a:ext cx="1512168" cy="1137029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707904" y="2923203"/>
            <a:ext cx="121328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9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8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0"/>
            <a:ext cx="7519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сферы предмета «Обществознание»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7504" y="3068960"/>
            <a:ext cx="3456384" cy="14103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</a:p>
        </p:txBody>
      </p:sp>
      <p:sp>
        <p:nvSpPr>
          <p:cNvPr id="12" name="Овал 11"/>
          <p:cNvSpPr/>
          <p:nvPr/>
        </p:nvSpPr>
        <p:spPr>
          <a:xfrm>
            <a:off x="611560" y="4705462"/>
            <a:ext cx="4952450" cy="1800200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524721" y="4666230"/>
            <a:ext cx="2566939" cy="1835343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19830" y="1140133"/>
            <a:ext cx="2488361" cy="16238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360574" y="1077964"/>
            <a:ext cx="2633003" cy="157466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</a:p>
        </p:txBody>
      </p:sp>
      <p:sp>
        <p:nvSpPr>
          <p:cNvPr id="17" name="Овал 16"/>
          <p:cNvSpPr/>
          <p:nvPr/>
        </p:nvSpPr>
        <p:spPr>
          <a:xfrm>
            <a:off x="5897854" y="2686728"/>
            <a:ext cx="2623581" cy="179254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Выгнутая вниз стрелка 17"/>
          <p:cNvSpPr/>
          <p:nvPr/>
        </p:nvSpPr>
        <p:spPr>
          <a:xfrm rot="16200000">
            <a:off x="3310265" y="2815314"/>
            <a:ext cx="936081" cy="4352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9388044">
            <a:off x="3520220" y="3180380"/>
            <a:ext cx="1809508" cy="4575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 rot="15655470">
            <a:off x="4586910" y="2844396"/>
            <a:ext cx="373088" cy="22177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лево стрелка 20"/>
          <p:cNvSpPr/>
          <p:nvPr/>
        </p:nvSpPr>
        <p:spPr>
          <a:xfrm rot="17813082" flipH="1">
            <a:off x="4337827" y="3237033"/>
            <a:ext cx="440920" cy="250020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3343607" y="4134968"/>
            <a:ext cx="652329" cy="64574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56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028343"/>
            <a:ext cx="83164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(ученый, преподаватель, учитель)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Археолог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(раскопки).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Палеограф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(специалист, изучающий древние рукописные памятники, их внешние признаки, древние почерки и письмена, графику букв, материал для письма, историю письменности).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Метролог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(различные системы измерений меры длины, веса, поверхности и вместимости, история их возникновения).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Хронолог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(система счета времени и историю его возникновения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9" y="40466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в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История»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30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7512" y="-3771800"/>
            <a:ext cx="28127325" cy="1875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04664"/>
            <a:ext cx="77768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Сфрагист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(печати и история их появления). Интерес к данной профессии также формируется при изучении внутренней и внешней политики в различные исторические периоды.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Нумизмат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(монеты, надписи на них, денежные знаки, история возникновения денежных систем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Ономист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(имена собственные и их происхождение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Фалерист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(различные наградные знаки).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Культуролог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Этнолог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(происхождение наций).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Политолог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дипломат, юрист, судья – государственная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6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168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Максим</cp:lastModifiedBy>
  <cp:revision>18</cp:revision>
  <dcterms:created xsi:type="dcterms:W3CDTF">2018-12-10T14:07:39Z</dcterms:created>
  <dcterms:modified xsi:type="dcterms:W3CDTF">2022-01-28T19:06:58Z</dcterms:modified>
</cp:coreProperties>
</file>